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5FE00-E8EB-447C-8B86-C612DEAB40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683C2F-C0E5-408A-845A-E78B92A52C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B44578-A22F-4F08-A2CB-CA0109012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EB1C8-5EE5-46A1-B05D-7CE95B0BE08A}" type="datetimeFigureOut">
              <a:rPr lang="en-MY" smtClean="0"/>
              <a:t>21/9/2020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5EBEC-A68D-415B-A18E-20CF83193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3297A-E6C3-4880-A084-AEBBCA1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DF5F-D886-4A72-A266-1FDCA13FB2B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1433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898DE-0FDA-4E40-AF04-49006A2E7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F67A38-7C8A-45DB-AEB8-D18F1F2D67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0B596-832A-4F94-B1EF-3AE7B5CBD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EB1C8-5EE5-46A1-B05D-7CE95B0BE08A}" type="datetimeFigureOut">
              <a:rPr lang="en-MY" smtClean="0"/>
              <a:t>21/9/2020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D4B4C-6679-4478-907F-6A8A379F1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298573-896B-4BA7-9C9C-B13E49FAA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DF5F-D886-4A72-A266-1FDCA13FB2B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22980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CE643D-29AC-4428-875B-6A69BA449B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933182-63E5-46B0-9128-9019144F11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13DBB-8A77-4EEC-B0D1-6F703E654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EB1C8-5EE5-46A1-B05D-7CE95B0BE08A}" type="datetimeFigureOut">
              <a:rPr lang="en-MY" smtClean="0"/>
              <a:t>21/9/2020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45C3C-35BE-4100-8B18-DE1DD0B0F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440A3-BD4F-4DC6-9D05-A16E86866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DF5F-D886-4A72-A266-1FDCA13FB2B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33900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6F291-DEAA-45E7-8542-C48E87B4C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10596-1B98-4FE4-94EE-22100F9701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346038-05CA-4512-A1AE-2450691F3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EB1C8-5EE5-46A1-B05D-7CE95B0BE08A}" type="datetimeFigureOut">
              <a:rPr lang="en-MY" smtClean="0"/>
              <a:t>21/9/2020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E88042-BD5C-42FF-B62C-4BB23C7E4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28C95-EFD8-402D-BC29-1AC06507F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DF5F-D886-4A72-A266-1FDCA13FB2B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60852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33FFF-B119-4D50-8AFB-C19B588E9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3C265-91D1-46B5-BAAE-4E9624E9A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86DE1-4AC1-4004-8130-BB515FC01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EB1C8-5EE5-46A1-B05D-7CE95B0BE08A}" type="datetimeFigureOut">
              <a:rPr lang="en-MY" smtClean="0"/>
              <a:t>21/9/2020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D0C12F-197D-4E5D-A8D5-B710E8032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B3C4A3-8540-4891-91FA-A5F78A93C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DF5F-D886-4A72-A266-1FDCA13FB2B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80438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73FCB-4363-49B3-AA98-C79F3C1A0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039CC-EC26-481C-A633-87860061B3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89AACF-DF90-44D8-9A31-32B5D3B5FF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F142FD-0B55-43BC-A8A1-9B569E4EA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EB1C8-5EE5-46A1-B05D-7CE95B0BE08A}" type="datetimeFigureOut">
              <a:rPr lang="en-MY" smtClean="0"/>
              <a:t>21/9/2020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0D4CE2-14DF-4E5F-9A6F-46C574AB9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87045-B363-4D83-B53B-E12A087F8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DF5F-D886-4A72-A266-1FDCA13FB2B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7187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39CC1-31B3-4170-9855-099B3B8CE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F4B3D7-E04A-488F-B934-250ADDB8C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FF4D3E-B034-4BF7-9604-5719525387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9C4906-2A6F-4F71-A5A4-97BF188DC9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2B4653-F405-4181-898F-C1A9E23EAA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261C9B-4BEF-43FD-8BF9-796FFAB7A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EB1C8-5EE5-46A1-B05D-7CE95B0BE08A}" type="datetimeFigureOut">
              <a:rPr lang="en-MY" smtClean="0"/>
              <a:t>21/9/2020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1A0003-A5AF-4A97-A7BD-FFEB2980A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B25383-9A9E-4EA4-95E6-A9400B9A7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DF5F-D886-4A72-A266-1FDCA13FB2B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48406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2A038-289E-4713-8D89-B2407B0EC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A83B3E-AB80-42F5-8C42-21338D6E4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EB1C8-5EE5-46A1-B05D-7CE95B0BE08A}" type="datetimeFigureOut">
              <a:rPr lang="en-MY" smtClean="0"/>
              <a:t>21/9/2020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2DD6B5-2B21-42D8-AD5D-8A0F65C49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EF2443-B0A0-4F33-9020-0D0F58F9A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DF5F-D886-4A72-A266-1FDCA13FB2B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5254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2099D8-2AE4-4E13-BEA1-206461E04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EB1C8-5EE5-46A1-B05D-7CE95B0BE08A}" type="datetimeFigureOut">
              <a:rPr lang="en-MY" smtClean="0"/>
              <a:t>21/9/2020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C7BCDD-F439-4B2E-8351-A7BA9150B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230607-0C48-4C48-85A8-01DC93158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DF5F-D886-4A72-A266-1FDCA13FB2B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32114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472D5-622F-49A4-8FF9-6B7988A7E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027FD2-3DC0-47BD-8E60-D2C95DC62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C76469-C0F0-4F4F-8260-8DE1C33C8A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A99C9C-3ACC-4F06-94EC-7D2FCBF88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EB1C8-5EE5-46A1-B05D-7CE95B0BE08A}" type="datetimeFigureOut">
              <a:rPr lang="en-MY" smtClean="0"/>
              <a:t>21/9/2020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71250C-CD9E-461C-9252-F1030BD00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3A2CC6-A0DD-4DD8-89D2-7290077A5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DF5F-D886-4A72-A266-1FDCA13FB2B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06660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183AA-984B-4CBC-9AFC-3D6729DAA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E688D7-353E-4268-8C2D-7FC8023D40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E2571F-4961-416C-96C3-1F3E0BC480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7CB969-E539-47C0-A805-82C3DFBF4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EB1C8-5EE5-46A1-B05D-7CE95B0BE08A}" type="datetimeFigureOut">
              <a:rPr lang="en-MY" smtClean="0"/>
              <a:t>21/9/2020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EDD1A-5133-473F-8812-38EE05642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9EB8A-E2B4-4C14-A100-30721B781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DF5F-D886-4A72-A266-1FDCA13FB2B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51556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79CB7C-6091-40E6-A725-E856E7002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074800-C0CF-4982-B227-86A64806B9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49388-D948-40B7-A0A3-191AC53325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EB1C8-5EE5-46A1-B05D-7CE95B0BE08A}" type="datetimeFigureOut">
              <a:rPr lang="en-MY" smtClean="0"/>
              <a:t>21/9/2020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EB9B8-651F-4DD8-A964-890E418069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4B70B-C197-48F6-8B65-528961B8AC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2DF5F-D886-4A72-A266-1FDCA13FB2B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40851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7E2D74-0926-4000-95EA-4B3E5C9100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572" b="1158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AA1C9FE-6631-4EA2-A256-6DEB954EB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554" y="59689"/>
            <a:ext cx="9505650" cy="10441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i="1" dirty="0">
                <a:solidFill>
                  <a:schemeClr val="accent2">
                    <a:lumMod val="50000"/>
                  </a:schemeClr>
                </a:solidFill>
              </a:rPr>
              <a:t>Mindfulness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FBEF96-34BB-4954-A9EF-C55E342B5521}"/>
              </a:ext>
            </a:extLst>
          </p:cNvPr>
          <p:cNvSpPr txBox="1"/>
          <p:nvPr/>
        </p:nvSpPr>
        <p:spPr>
          <a:xfrm flipH="1">
            <a:off x="-6094" y="6488668"/>
            <a:ext cx="4244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>
                <a:solidFill>
                  <a:schemeClr val="bg2">
                    <a:lumMod val="50000"/>
                  </a:schemeClr>
                </a:solidFill>
              </a:rPr>
              <a:t>Image credit to: wishuponabutterfly.com</a:t>
            </a:r>
          </a:p>
        </p:txBody>
      </p:sp>
    </p:spTree>
    <p:extLst>
      <p:ext uri="{BB962C8B-B14F-4D97-AF65-F5344CB8AC3E}">
        <p14:creationId xmlns:p14="http://schemas.microsoft.com/office/powerpoint/2010/main" val="530411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28393D9-144E-496E-8E04-F755DD1EB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Why Mindfulness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95A9BC-7DD9-4063-8382-C5A498203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/>
              <a:t>To be fully present, here and now</a:t>
            </a:r>
          </a:p>
          <a:p>
            <a:r>
              <a:rPr lang="en-MY" dirty="0"/>
              <a:t>To increase self awareness</a:t>
            </a:r>
          </a:p>
          <a:p>
            <a:r>
              <a:rPr lang="en-MY" dirty="0"/>
              <a:t>To experience unpleasant feelings and thoughts safely</a:t>
            </a:r>
          </a:p>
          <a:p>
            <a:r>
              <a:rPr lang="en-MY" dirty="0"/>
              <a:t>To become less affected or reactive to feelings and thoughts</a:t>
            </a:r>
          </a:p>
          <a:p>
            <a:r>
              <a:rPr lang="en-MY" dirty="0"/>
              <a:t>To become less judgemental</a:t>
            </a:r>
          </a:p>
          <a:p>
            <a:r>
              <a:rPr lang="en-MY" dirty="0"/>
              <a:t>To become more connected to yourself, others and the world around you</a:t>
            </a:r>
          </a:p>
          <a:p>
            <a:r>
              <a:rPr lang="en-MY" dirty="0"/>
              <a:t>To increase self acceptance and self compassion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3CB6F6-D0AF-4152-A6BB-8763543D7C4E}"/>
              </a:ext>
            </a:extLst>
          </p:cNvPr>
          <p:cNvSpPr txBox="1"/>
          <p:nvPr/>
        </p:nvSpPr>
        <p:spPr>
          <a:xfrm>
            <a:off x="1897625" y="6400800"/>
            <a:ext cx="8445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Slides by </a:t>
            </a:r>
            <a:r>
              <a:rPr lang="en-MY" dirty="0" err="1"/>
              <a:t>Dr.</a:t>
            </a:r>
            <a:r>
              <a:rPr lang="en-MY" dirty="0"/>
              <a:t> Umi Adzlin Silim for Training of Core Trainers of CPG MDD 2</a:t>
            </a:r>
            <a:r>
              <a:rPr lang="en-MY" baseline="30000" dirty="0"/>
              <a:t>nd</a:t>
            </a:r>
            <a:r>
              <a:rPr lang="en-MY" dirty="0"/>
              <a:t> Edition, 2020</a:t>
            </a:r>
          </a:p>
        </p:txBody>
      </p:sp>
    </p:spTree>
    <p:extLst>
      <p:ext uri="{BB962C8B-B14F-4D97-AF65-F5344CB8AC3E}">
        <p14:creationId xmlns:p14="http://schemas.microsoft.com/office/powerpoint/2010/main" val="634670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</TotalTime>
  <Words>82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Mindfulness</vt:lpstr>
      <vt:lpstr>Why Mindfulness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Mindfulness</dc:title>
  <dc:creator>Dr Umi Adzlin Silim</dc:creator>
  <cp:lastModifiedBy>Dr Umi Adzlin Silim</cp:lastModifiedBy>
  <cp:revision>5</cp:revision>
  <dcterms:created xsi:type="dcterms:W3CDTF">2020-09-21T12:02:12Z</dcterms:created>
  <dcterms:modified xsi:type="dcterms:W3CDTF">2020-09-21T23:25:37Z</dcterms:modified>
</cp:coreProperties>
</file>